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8B4C0-7457-40AA-B7B2-AA227190D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Venta online</a:t>
            </a:r>
            <a:br>
              <a:rPr lang="es-ES" dirty="0"/>
            </a:br>
            <a:r>
              <a:rPr lang="es-ES" dirty="0"/>
              <a:t>cooperativas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05EEEA-3E7F-4837-8AB8-81EF2E91D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-7751" y="3531154"/>
            <a:ext cx="10746679" cy="550333"/>
          </a:xfrm>
        </p:spPr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Calidad, sabor, seguridad y sostenibilidad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15D4AE-268A-41D7-A111-4772229AC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5549">
            <a:off x="6917742" y="4384182"/>
            <a:ext cx="4357784" cy="14248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B69ADE-4B4D-4EA5-BE9A-4EB1EA82B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60" y="1045448"/>
            <a:ext cx="3776870" cy="2124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4597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A49090C0-3AB5-4FAB-87B6-68B843DA73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75898" y="975583"/>
            <a:ext cx="6034375" cy="4688785"/>
          </a:xfr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chemeClr val="bg1"/>
                </a:solidFill>
              </a:rPr>
              <a:t>www.covitoro.com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S. Coop. Vino de Toro </a:t>
            </a:r>
            <a:r>
              <a:rPr lang="es-E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4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COVITORO</a:t>
            </a:r>
            <a:r>
              <a:rPr lang="es-E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576296" y="4710261"/>
            <a:ext cx="4455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'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980 690 347 (Gabriel)</a:t>
            </a:r>
          </a:p>
          <a:p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 tienda@covitoro.com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5100524-EC09-4E1F-9B00-7040D183AB1C}"/>
              </a:ext>
            </a:extLst>
          </p:cNvPr>
          <p:cNvSpPr/>
          <p:nvPr/>
        </p:nvSpPr>
        <p:spPr>
          <a:xfrm>
            <a:off x="1434905" y="1335467"/>
            <a:ext cx="2799471" cy="26909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</a:p>
          <a:p>
            <a:pPr algn="ctr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Cermeño </a:t>
            </a:r>
          </a:p>
          <a:p>
            <a:pPr algn="ctr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 Cermeño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Cañus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Verus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Arco del Reloj Barbián </a:t>
            </a:r>
          </a:p>
          <a:p>
            <a:pPr algn="ctr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Viña Virgen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Valdeoliva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409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A49090C0-3AB5-4FAB-87B6-68B843DA73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32990" y="975583"/>
            <a:ext cx="6034375" cy="4688785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www.vinosderauda.com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Bodegas y Viñedos Rauda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463825" y="4437832"/>
            <a:ext cx="5234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619 934 827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(Mª Jesús)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informacion@vinosderauda.com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46C73BB6-6699-428A-80DD-1950320340B1}"/>
              </a:ext>
            </a:extLst>
          </p:cNvPr>
          <p:cNvSpPr/>
          <p:nvPr/>
        </p:nvSpPr>
        <p:spPr>
          <a:xfrm>
            <a:off x="1333664" y="1206305"/>
            <a:ext cx="3094893" cy="222269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Tinto Roa 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Rauda</a:t>
            </a:r>
          </a:p>
          <a:p>
            <a:pPr algn="ctr"/>
            <a:r>
              <a:rPr lang="es-E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Musai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Tinto Roa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268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C064F61-A8F9-4B16-A8B1-3731E7EF3C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5844084" y="990059"/>
            <a:ext cx="5859858" cy="468788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www.vinosguerra.com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Vinos del Bierzo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185530" y="4710093"/>
            <a:ext cx="5459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628 916 625 (Vicente)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ventasonline@vinosdelbierzo.com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41078B3-1579-4DDA-AA3E-6EF2E2940DAA}"/>
              </a:ext>
            </a:extLst>
          </p:cNvPr>
          <p:cNvSpPr/>
          <p:nvPr/>
        </p:nvSpPr>
        <p:spPr>
          <a:xfrm>
            <a:off x="991990" y="1109394"/>
            <a:ext cx="2769725" cy="258845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Armas de Guerra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Guerra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Señorío del Bierzo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Vermú Guerra Viña Oro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Vindius</a:t>
            </a: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0785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52CDD5D8-6A0D-4510-B804-1596D48FCF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5743421" y="1055792"/>
            <a:ext cx="5543296" cy="460857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www.vegazar.com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Bodega Coop. San Andrés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902567" y="4437832"/>
            <a:ext cx="4132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947 553 233 (Julio)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info@vegazar.es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67A955D-C1FE-4F58-99BD-F0FDAB8C9EC3}"/>
              </a:ext>
            </a:extLst>
          </p:cNvPr>
          <p:cNvSpPr/>
          <p:nvPr/>
        </p:nvSpPr>
        <p:spPr>
          <a:xfrm>
            <a:off x="1659988" y="1161110"/>
            <a:ext cx="2954215" cy="20463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Vegazar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Viña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Ródalo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Señorío de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Zazuar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Milvus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352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178B853B-838A-4718-9C24-B996681532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093284" y="2732192"/>
            <a:ext cx="5483352" cy="293217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800935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www.cuatrorayas.es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Bodega Cuatro Rayas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615365" y="4915151"/>
            <a:ext cx="5056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647 739 813 (Lydia)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tienda@cuatrorayas.es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B934EC-8F4C-4354-B931-A3D1E8A12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111" y="876698"/>
            <a:ext cx="2569698" cy="171091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E511403B-190D-4329-9524-94EAAA7012E5}"/>
              </a:ext>
            </a:extLst>
          </p:cNvPr>
          <p:cNvSpPr/>
          <p:nvPr/>
        </p:nvSpPr>
        <p:spPr>
          <a:xfrm>
            <a:off x="802692" y="988742"/>
            <a:ext cx="3724716" cy="34869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Cuatro Rayas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Cuarenta vendimias  61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Amador Díez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Azumbre </a:t>
            </a:r>
          </a:p>
          <a:p>
            <a:pPr algn="ctr"/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Veliterra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 Sur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Cantarranas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Descomunal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46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BF342B61-D9C4-4A20-A7C5-71A7723A7B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219627" y="1055792"/>
            <a:ext cx="5543296" cy="460857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www.asunciongumiel.com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Bodega la Asunción de Ntra. Sra.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185530" y="4464632"/>
            <a:ext cx="554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947 544 021 (Antonio)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morozan@asunciongumiel.com</a:t>
            </a: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198A6DC-173F-4B79-88DF-A59B3AA85F2B}"/>
              </a:ext>
            </a:extLst>
          </p:cNvPr>
          <p:cNvSpPr/>
          <p:nvPr/>
        </p:nvSpPr>
        <p:spPr>
          <a:xfrm>
            <a:off x="1040529" y="1440797"/>
            <a:ext cx="3587262" cy="233819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Morozán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Claro de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Morozán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Arco de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Morozán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Tremello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Abadía de San Pedro</a:t>
            </a:r>
          </a:p>
          <a:p>
            <a:pPr algn="ctr"/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8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BF342B61-D9C4-4A20-A7C5-71A7723A7B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/>
          <a:stretch/>
        </p:blipFill>
        <p:spPr>
          <a:xfrm>
            <a:off x="6219627" y="1142762"/>
            <a:ext cx="5543296" cy="443463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www.vinotierraranda.es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S. Coop. </a:t>
            </a:r>
            <a:r>
              <a:rPr lang="es-ES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Bodega Tierra Aranda 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185530" y="4032208"/>
            <a:ext cx="5543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947 501 311</a:t>
            </a:r>
            <a:r>
              <a:rPr lang="es-E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lang="es-ES" sz="28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669 449 336 (</a:t>
            </a:r>
            <a:r>
              <a:rPr lang="es-E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Mª Jesús)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morozan@asunciongumiel.com</a:t>
            </a: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198A6DC-173F-4B79-88DF-A59B3AA85F2B}"/>
              </a:ext>
            </a:extLst>
          </p:cNvPr>
          <p:cNvSpPr/>
          <p:nvPr/>
        </p:nvSpPr>
        <p:spPr>
          <a:xfrm>
            <a:off x="1040529" y="1440797"/>
            <a:ext cx="3587262" cy="233819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Aranda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Vega Valerio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Viña </a:t>
            </a:r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Hijosa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Avantum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 de Breda</a:t>
            </a:r>
          </a:p>
          <a:p>
            <a:pPr algn="ctr"/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4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AA07E2E-3798-4C50-8683-E7A2B00BFE5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093284" y="981409"/>
            <a:ext cx="3232845" cy="2156445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www.dehesagrande.com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Dehesa Grande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693642" y="4611376"/>
            <a:ext cx="6608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923 500 356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(Cristina y Almudena)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facturacion@dehesagrande.com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973ACF5-4A96-44F4-873C-1B9C9D9A6D4A}"/>
              </a:ext>
            </a:extLst>
          </p:cNvPr>
          <p:cNvSpPr/>
          <p:nvPr/>
        </p:nvSpPr>
        <p:spPr>
          <a:xfrm>
            <a:off x="799651" y="1116425"/>
            <a:ext cx="2546252" cy="226039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MARCAS: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Dehesa Grande</a:t>
            </a:r>
          </a:p>
          <a:p>
            <a:pPr algn="ctr"/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B9C46F2-838D-42A0-B677-81A7728B17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4355" y="3429000"/>
            <a:ext cx="3232845" cy="21564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954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DD35472-4EC3-4C88-BD93-1987FF1B91E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168194" y="1234780"/>
            <a:ext cx="5039360" cy="4139184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www.pecogasa.com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899852" y="236490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Pecogasa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291548" y="4134171"/>
            <a:ext cx="57322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625 039 636 (Javier)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lang="es-E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923 301 911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pecogasa@pecogasa.com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973ACF5-4A96-44F4-873C-1B9C9D9A6D4A}"/>
              </a:ext>
            </a:extLst>
          </p:cNvPr>
          <p:cNvSpPr/>
          <p:nvPr/>
        </p:nvSpPr>
        <p:spPr>
          <a:xfrm>
            <a:off x="984446" y="1403546"/>
            <a:ext cx="3550682" cy="13743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BA544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MARCAS: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BA544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BA544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Pecogasa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BA544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Ibéricos del Tormes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64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EC06FA7-57DC-4C23-A27E-754DC8ED735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5660192" y="1634707"/>
            <a:ext cx="6034087" cy="2953299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www.coopvaldepero.com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693642" y="168812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Nuestra Sra. De la Antigua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497721" y="4588006"/>
            <a:ext cx="6684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979 808 140 (Jesús)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quesos@quesosvaldeperocooperativa.com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973ACF5-4A96-44F4-873C-1B9C9D9A6D4A}"/>
              </a:ext>
            </a:extLst>
          </p:cNvPr>
          <p:cNvSpPr/>
          <p:nvPr/>
        </p:nvSpPr>
        <p:spPr>
          <a:xfrm>
            <a:off x="693642" y="1059859"/>
            <a:ext cx="2546252" cy="226039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MARCAS: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Valdepero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608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EC06FA7-57DC-4C23-A27E-754DC8ED735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/>
          <a:stretch/>
        </p:blipFill>
        <p:spPr>
          <a:xfrm>
            <a:off x="5735659" y="1843607"/>
            <a:ext cx="6059083" cy="3530251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165B3E2-1452-44C2-A45C-F06B02CDD00B}"/>
              </a:ext>
            </a:extLst>
          </p:cNvPr>
          <p:cNvSpPr txBox="1"/>
          <p:nvPr/>
        </p:nvSpPr>
        <p:spPr>
          <a:xfrm>
            <a:off x="899852" y="5664368"/>
            <a:ext cx="1038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www.reinakilama.com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6EA7BAD-7AF3-4F92-A7F1-4A32DE858ED7}"/>
              </a:ext>
            </a:extLst>
          </p:cNvPr>
          <p:cNvSpPr txBox="1"/>
          <p:nvPr/>
        </p:nvSpPr>
        <p:spPr>
          <a:xfrm>
            <a:off x="796746" y="245329"/>
            <a:ext cx="1059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Reina Kilama S. Coop.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0790325-7CE5-43C6-BF03-C999C41A5AA0}"/>
              </a:ext>
            </a:extLst>
          </p:cNvPr>
          <p:cNvSpPr txBox="1"/>
          <p:nvPr/>
        </p:nvSpPr>
        <p:spPr>
          <a:xfrm>
            <a:off x="497722" y="4588006"/>
            <a:ext cx="4890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'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 2" panose="05020102010507070707" pitchFamily="18" charset="2"/>
              </a:rPr>
              <a:t> 923 415 662 (Javier)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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envasado@reinakilama.com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973ACF5-4A96-44F4-873C-1B9C9D9A6D4A}"/>
              </a:ext>
            </a:extLst>
          </p:cNvPr>
          <p:cNvSpPr/>
          <p:nvPr/>
        </p:nvSpPr>
        <p:spPr>
          <a:xfrm>
            <a:off x="899852" y="1118658"/>
            <a:ext cx="2738034" cy="226039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MARCAS: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Reina Kilama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Sierras de Valero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023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246</TotalTime>
  <Words>415</Words>
  <Application>Microsoft Office PowerPoint</Application>
  <PresentationFormat>Panorámica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Aharoni</vt:lpstr>
      <vt:lpstr>Arial</vt:lpstr>
      <vt:lpstr>Impact</vt:lpstr>
      <vt:lpstr>Times New Roman</vt:lpstr>
      <vt:lpstr>Wingdings 2</vt:lpstr>
      <vt:lpstr>Evento principal</vt:lpstr>
      <vt:lpstr>Venta online cooperativas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Venta online cooperativas</dc:title>
  <dc:creator>Cristina Peña</dc:creator>
  <cp:lastModifiedBy>Cristina Peña</cp:lastModifiedBy>
  <cp:revision>40</cp:revision>
  <dcterms:created xsi:type="dcterms:W3CDTF">2020-05-11T08:19:38Z</dcterms:created>
  <dcterms:modified xsi:type="dcterms:W3CDTF">2020-05-21T16:14:22Z</dcterms:modified>
</cp:coreProperties>
</file>